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08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494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952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36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044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917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69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286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213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419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0979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436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505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74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415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50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246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94D05C-4BFF-4536-93A0-6F4AF4C0C8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48DE-2195-42F3-BDA0-1BC530F207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3984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82C4A-0A99-4225-9EC5-E2B43820F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6246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Решение сетевых проблем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D3F63A-87E8-43B7-80B4-5C58A81B1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FFC000"/>
                </a:solidFill>
              </a:rPr>
              <a:t>Лекция </a:t>
            </a:r>
            <a:r>
              <a:rPr lang="en-US" dirty="0">
                <a:solidFill>
                  <a:srgbClr val="FFC000"/>
                </a:solidFill>
              </a:rPr>
              <a:t>9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0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3835-DE60-4EE4-9561-646EC9FE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Команды верификации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0C9874-F1FD-4DE4-9059-9E543A9BA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387" y="2014152"/>
            <a:ext cx="7391401" cy="26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4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CEFA6-BC90-4B24-95EB-171CB042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CDP Cisco Discovery Protocol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06FB0AA-8EF9-4068-9364-9A5B41D0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Cisco Discovery Protocol (CDP) </a:t>
            </a:r>
            <a:r>
              <a:rPr lang="kk-KZ" dirty="0"/>
              <a:t>– это проприетарный протокол </a:t>
            </a:r>
            <a:r>
              <a:rPr lang="en-US" dirty="0"/>
              <a:t>Cisco </a:t>
            </a:r>
            <a:r>
              <a:rPr lang="kk-KZ" dirty="0"/>
              <a:t>Уровня </a:t>
            </a:r>
            <a:r>
              <a:rPr lang="ru-RU" dirty="0"/>
              <a:t>2</a:t>
            </a:r>
          </a:p>
          <a:p>
            <a:r>
              <a:rPr lang="ru-RU" dirty="0"/>
              <a:t>Он используется для передачи информации другим соединенным напрямую </a:t>
            </a:r>
            <a:r>
              <a:rPr lang="en-US" dirty="0"/>
              <a:t>Cisco </a:t>
            </a:r>
            <a:r>
              <a:rPr lang="kk-KZ" dirty="0"/>
              <a:t>устройствам</a:t>
            </a:r>
            <a:r>
              <a:rPr lang="ru-RU" dirty="0"/>
              <a:t>, такой как версия операционной системы и </a:t>
            </a:r>
            <a:r>
              <a:rPr lang="en-US" dirty="0"/>
              <a:t>IP </a:t>
            </a:r>
            <a:r>
              <a:rPr lang="kk-KZ" dirty="0"/>
              <a:t>адрес</a:t>
            </a:r>
          </a:p>
          <a:p>
            <a:r>
              <a:rPr lang="kk-KZ" dirty="0"/>
              <a:t>Это помогает в решении проблем</a:t>
            </a:r>
            <a:r>
              <a:rPr lang="ru-RU" dirty="0"/>
              <a:t>, позволяя администраторам определять, как устройства </a:t>
            </a:r>
            <a:r>
              <a:rPr lang="en-US" dirty="0"/>
              <a:t>Cisco </a:t>
            </a:r>
            <a:r>
              <a:rPr lang="kk-KZ" dirty="0"/>
              <a:t>соединены друг с другом</a:t>
            </a:r>
          </a:p>
          <a:p>
            <a:r>
              <a:rPr lang="kk-KZ" dirty="0"/>
              <a:t>По умолчанию он доступен на большинстве </a:t>
            </a:r>
            <a:r>
              <a:rPr lang="en-US" dirty="0"/>
              <a:t>Cisco </a:t>
            </a:r>
            <a:r>
              <a:rPr lang="kk-KZ" dirty="0"/>
              <a:t>устройств</a:t>
            </a:r>
          </a:p>
          <a:p>
            <a:r>
              <a:rPr lang="kk-KZ" dirty="0"/>
              <a:t>Он работает на Уровне </a:t>
            </a:r>
            <a:r>
              <a:rPr lang="ru-RU" dirty="0"/>
              <a:t>2. Таким образом, нет необходимости иметь </a:t>
            </a:r>
            <a:r>
              <a:rPr lang="en-US" dirty="0"/>
              <a:t>IP </a:t>
            </a:r>
            <a:r>
              <a:rPr lang="kk-KZ" dirty="0"/>
              <a:t>адрес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8782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312BA-19FF-426B-B671-AAAE6899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CDP Cisco Discovery Protocol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761F1B-8BB2-49BD-BCEC-6DDFDC36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354" y="1853248"/>
            <a:ext cx="8077201" cy="33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779FF-3F44-45F6-87E5-A791A476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543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LLDP Link Layer Discovery Protocol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E98217-2FF8-4549-B78C-9FFD4A3FC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03" y="2089424"/>
            <a:ext cx="8947150" cy="26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6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5A45C-872C-4256-BB73-15BF3D22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LLDP Link Layer Discovery Protocol Configuration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01A024-2F8F-416B-A23C-54D25AE31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271" y="2083485"/>
            <a:ext cx="8496301" cy="38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BC76-EC70-49BE-9FBE-12FECDE8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1 Troubleshooting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C91EDA4-8AFA-4DAB-AAE0-6955D5DD0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47" y="2274159"/>
            <a:ext cx="8947150" cy="13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9352E-AA0A-4F7D-A86C-6F66DFC5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1 Troubleshooting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94243D3-1191-40C6-A3EF-02B25D917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19659"/>
            <a:ext cx="8947150" cy="34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E3D47-4234-4B65-9EDA-E09F969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1 Troubleshooting Commands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843F91-30B3-4419-AE87-B973A3C92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909" y="2364064"/>
            <a:ext cx="9178925" cy="2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B5DAE-2837-4224-BE5C-E2D6F99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interface brief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0612D7-979F-494A-8A40-8A92D17C4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79937"/>
            <a:ext cx="8947150" cy="18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4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82C2B-E5FC-49B4-AC13-971BE7C8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155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Interface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0BF197-A287-4221-8567-10B1FE42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03" y="2112306"/>
            <a:ext cx="8947150" cy="24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088E8-DC09-4F71-A4CA-A1396AF0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12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 </a:t>
            </a:r>
            <a:r>
              <a:rPr lang="kk-KZ" dirty="0">
                <a:solidFill>
                  <a:srgbClr val="92D050"/>
                </a:solidFill>
              </a:rPr>
              <a:t>адреса маршрутизатора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81A5F-ABAB-43BF-BD03-7A48DCC3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40" y="1573967"/>
            <a:ext cx="9225394" cy="4195481"/>
          </a:xfrm>
        </p:spPr>
        <p:txBody>
          <a:bodyPr/>
          <a:lstStyle/>
          <a:p>
            <a:r>
              <a:rPr lang="kk-KZ" dirty="0"/>
              <a:t>Маршрутизатор соединяет различные подсети</a:t>
            </a:r>
          </a:p>
          <a:p>
            <a:r>
              <a:rPr lang="en-US" dirty="0"/>
              <a:t>IP </a:t>
            </a:r>
            <a:r>
              <a:rPr lang="kk-KZ" dirty="0"/>
              <a:t>адреса могут быть настроены на интерфейсе каждой подсети</a:t>
            </a:r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E92A3-78A1-4E6E-9DCD-2C3C910C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83" y="2523771"/>
            <a:ext cx="7126418" cy="3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5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BAE32-06BA-4050-9B81-13BCDF3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7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Interface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BFBD2C-C65B-49AD-B38C-B85C72856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849" y="1866371"/>
            <a:ext cx="595901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98707-B736-403E-9B45-BB98F0E0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Speed and Duplex Mismatches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FD94CE3-18C2-4CFF-B1D2-80BF4BE72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71" y="2092156"/>
            <a:ext cx="9110663" cy="30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66A07-9C0B-4485-981F-CF1A444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Speed and Duplex Mismatches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9F3C08-36C1-452F-8276-7E1B4EF89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36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0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81640-1B70-4B17-9BB1-DC184EBF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Speed and Duplex Mismatches - CDP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7D52DC-49D9-4B97-B8E1-7C2B17B20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646" y="2759661"/>
            <a:ext cx="8947150" cy="17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6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24E6-7945-4130-9B2D-C4EBA7AF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Управление </a:t>
            </a:r>
            <a:r>
              <a:rPr lang="en-US" dirty="0">
                <a:solidFill>
                  <a:srgbClr val="92D050"/>
                </a:solidFill>
              </a:rPr>
              <a:t>IP </a:t>
            </a:r>
            <a:r>
              <a:rPr lang="ru-RU" dirty="0">
                <a:solidFill>
                  <a:srgbClr val="92D050"/>
                </a:solidFill>
              </a:rPr>
              <a:t>адресами коммутатора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9AFDFBC-8A3B-4757-902F-77E8AECBB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9719586" cy="4352364"/>
          </a:xfrm>
        </p:spPr>
        <p:txBody>
          <a:bodyPr/>
          <a:lstStyle/>
          <a:p>
            <a:r>
              <a:rPr lang="ru-RU" dirty="0"/>
              <a:t>Коммутатор Уровня 2 не знает об </a:t>
            </a:r>
            <a:r>
              <a:rPr lang="en-US" dirty="0"/>
              <a:t>IP </a:t>
            </a:r>
            <a:r>
              <a:rPr lang="kk-KZ" dirty="0"/>
              <a:t>адресации</a:t>
            </a:r>
          </a:p>
          <a:p>
            <a:r>
              <a:rPr lang="kk-KZ" dirty="0"/>
              <a:t>Тем не мене он поддерживает управление </a:t>
            </a:r>
            <a:r>
              <a:rPr lang="en-US" dirty="0"/>
              <a:t>IP </a:t>
            </a:r>
            <a:r>
              <a:rPr lang="kk-KZ" dirty="0"/>
              <a:t>адресацией</a:t>
            </a:r>
          </a:p>
          <a:p>
            <a:r>
              <a:rPr lang="en-US" dirty="0"/>
              <a:t>IP </a:t>
            </a:r>
            <a:r>
              <a:rPr lang="kk-KZ" dirty="0"/>
              <a:t>адреса и подсети управляются на виртуальных интерфейсах для </a:t>
            </a:r>
            <a:r>
              <a:rPr lang="en-US" dirty="0"/>
              <a:t>VLAN1</a:t>
            </a:r>
          </a:p>
          <a:p>
            <a:r>
              <a:rPr lang="kk-KZ" dirty="0"/>
              <a:t>Шлюз по умолчанию также нужно сконфигурировать</a:t>
            </a:r>
            <a:r>
              <a:rPr lang="ru-RU" dirty="0"/>
              <a:t>, чтобы оставить соединение к другим подсетям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3032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3A45-B9D2-471C-8FF6-80D7A2EF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97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Управление</a:t>
            </a:r>
            <a:r>
              <a:rPr lang="en-US" dirty="0">
                <a:solidFill>
                  <a:srgbClr val="92D050"/>
                </a:solidFill>
              </a:rPr>
              <a:t> IP </a:t>
            </a:r>
            <a:r>
              <a:rPr lang="ru-RU" dirty="0">
                <a:solidFill>
                  <a:srgbClr val="92D050"/>
                </a:solidFill>
              </a:rPr>
              <a:t>адресами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B53CC8-0CBB-4C34-8B2D-6FCC25559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34" y="2033529"/>
            <a:ext cx="9169400" cy="2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832D1-014D-461B-8D15-A94EA9FC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58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Пример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E03DCD-86D6-4E7A-8789-CA48923F5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930" y="1939682"/>
            <a:ext cx="9194800" cy="3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1314F-EE45-48A5-B657-FF758089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289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Имя хоста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545D5B-0044-458C-9895-2D87E8875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928" y="2247505"/>
            <a:ext cx="9178925" cy="23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4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097AE-AC52-48C1-B437-83034796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78" y="609601"/>
            <a:ext cx="9404723" cy="10658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Описание интерфейса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416731-001B-410B-BA7B-BD146D1AA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164" y="2149713"/>
            <a:ext cx="8947150" cy="20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7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DF9AF-8DAA-43E9-BDD6-40F70F90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28918"/>
            <a:ext cx="9404723" cy="98661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Скорость интерфейса и Дуплекс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62F273F-C9FF-414D-A034-07F763E4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18" y="2052918"/>
            <a:ext cx="9404723" cy="4276164"/>
          </a:xfrm>
        </p:spPr>
        <p:txBody>
          <a:bodyPr/>
          <a:lstStyle/>
          <a:p>
            <a:r>
              <a:rPr lang="ru-RU" dirty="0"/>
              <a:t>Скорость интерфейса и дуплекс стоят по умолчанию в </a:t>
            </a:r>
            <a:r>
              <a:rPr lang="en-US" dirty="0"/>
              <a:t>‘auto’</a:t>
            </a:r>
          </a:p>
          <a:p>
            <a:r>
              <a:rPr lang="kk-KZ" dirty="0"/>
              <a:t>Обе стороны соединения должны работать в полном дуплексе и по наибольшей скорости</a:t>
            </a:r>
          </a:p>
          <a:p>
            <a:r>
              <a:rPr lang="kk-KZ" dirty="0"/>
              <a:t>Наилучшая практика </a:t>
            </a:r>
            <a:r>
              <a:rPr lang="ru-RU" dirty="0"/>
              <a:t>– установить вручную скорость и дуплекс на портах, которые соединены в другой сетевой инфраструктуре устройства и сервера</a:t>
            </a:r>
          </a:p>
          <a:p>
            <a:r>
              <a:rPr lang="ru-RU" dirty="0"/>
              <a:t>Очень важно установить в настройках совпадающую скорость и дуплекс на обеих сторонах соединения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1211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80783-A8CE-4FBE-934B-3766E263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Скорость интерфейса и дуплекс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4D3614-9527-44E8-8A25-6C1D04BAB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15275"/>
            <a:ext cx="8947150" cy="21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84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</TotalTime>
  <Words>260</Words>
  <Application>Microsoft Office PowerPoint</Application>
  <PresentationFormat>Широкоэкранный</PresentationFormat>
  <Paragraphs>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Ион</vt:lpstr>
      <vt:lpstr>Решение сетевых проблем</vt:lpstr>
      <vt:lpstr>IP адреса маршрутизатора</vt:lpstr>
      <vt:lpstr>Управление IP адресами коммутатора</vt:lpstr>
      <vt:lpstr>Управление IP адресами</vt:lpstr>
      <vt:lpstr>Пример</vt:lpstr>
      <vt:lpstr>Имя хоста</vt:lpstr>
      <vt:lpstr>Описание интерфейса</vt:lpstr>
      <vt:lpstr>Скорость интерфейса и Дуплекс</vt:lpstr>
      <vt:lpstr>Скорость интерфейса и дуплекс</vt:lpstr>
      <vt:lpstr>Команды верификации</vt:lpstr>
      <vt:lpstr>CDP Cisco Discovery Protocol</vt:lpstr>
      <vt:lpstr>CDP Cisco Discovery Protocol</vt:lpstr>
      <vt:lpstr>LLDP Link Layer Discovery Protocol</vt:lpstr>
      <vt:lpstr>LLDP Link Layer Discovery Protocol Configuration</vt:lpstr>
      <vt:lpstr>Layer 1 Troubleshooting</vt:lpstr>
      <vt:lpstr>Layer 1 Troubleshooting</vt:lpstr>
      <vt:lpstr>Layer 1 Troubleshooting Commands</vt:lpstr>
      <vt:lpstr>Show ip interface brief</vt:lpstr>
      <vt:lpstr>Show Interface</vt:lpstr>
      <vt:lpstr>Show Interface</vt:lpstr>
      <vt:lpstr>Speed and Duplex Mismatches</vt:lpstr>
      <vt:lpstr>Speed and Duplex Mismatches</vt:lpstr>
      <vt:lpstr>Speed and Duplex Mismatches - CDP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14</cp:revision>
  <dcterms:created xsi:type="dcterms:W3CDTF">2022-01-14T16:37:16Z</dcterms:created>
  <dcterms:modified xsi:type="dcterms:W3CDTF">2023-01-15T12:06:32Z</dcterms:modified>
</cp:coreProperties>
</file>